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notesMasterIdLst>
    <p:notesMasterId r:id="rId17"/>
  </p:notesMasterIdLst>
  <p:sldIdLst>
    <p:sldId id="256" r:id="rId2"/>
    <p:sldId id="257" r:id="rId3"/>
    <p:sldId id="270" r:id="rId4"/>
    <p:sldId id="266" r:id="rId5"/>
    <p:sldId id="271" r:id="rId6"/>
    <p:sldId id="274" r:id="rId7"/>
    <p:sldId id="275" r:id="rId8"/>
    <p:sldId id="276" r:id="rId9"/>
    <p:sldId id="258" r:id="rId10"/>
    <p:sldId id="259" r:id="rId11"/>
    <p:sldId id="272" r:id="rId12"/>
    <p:sldId id="273" r:id="rId13"/>
    <p:sldId id="260" r:id="rId14"/>
    <p:sldId id="26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 Shaheen" initials="AS" lastIdx="1" clrIdx="0">
    <p:extLst>
      <p:ext uri="{19B8F6BF-5375-455C-9EA6-DF929625EA0E}">
        <p15:presenceInfo xmlns:p15="http://schemas.microsoft.com/office/powerpoint/2012/main" userId="7e2664c316aad1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21A12-2557-4B31-AEE2-27352A8F4B6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50C2B-27FD-48D1-A3B9-94E749E41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7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50C2B-27FD-48D1-A3B9-94E749E416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2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50C2B-27FD-48D1-A3B9-94E749E416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5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50C2B-27FD-48D1-A3B9-94E749E416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7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50C2B-27FD-48D1-A3B9-94E749E416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9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1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7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75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29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20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57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1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48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2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6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5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2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5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5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138B31-4072-4029-96B7-AF20C681DF1F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8865E2E-5F4F-4B35-AC6A-E81F53E7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8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  <p:sldLayoutId id="2147484154" r:id="rId14"/>
    <p:sldLayoutId id="2147484155" r:id="rId15"/>
    <p:sldLayoutId id="2147484156" r:id="rId16"/>
    <p:sldLayoutId id="21474841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8E42CA-D22D-4CEB-88A1-2BF99D3B4F42}"/>
              </a:ext>
            </a:extLst>
          </p:cNvPr>
          <p:cNvSpPr txBox="1"/>
          <p:nvPr/>
        </p:nvSpPr>
        <p:spPr>
          <a:xfrm>
            <a:off x="3149600" y="9989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مدارس</a:t>
            </a:r>
            <a:r>
              <a:rPr lang="ar-SA" sz="18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الامتياز</a:t>
            </a: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ar-SA" sz="44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العالمية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48A2E-BFFF-494E-B4BE-24E43B08F406}"/>
              </a:ext>
            </a:extLst>
          </p:cNvPr>
          <p:cNvSpPr txBox="1"/>
          <p:nvPr/>
        </p:nvSpPr>
        <p:spPr>
          <a:xfrm>
            <a:off x="3149600" y="17684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en-US" sz="3600" dirty="0">
                <a:ln w="9525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0E568B"/>
                    </a:gs>
                    <a:gs pos="50000">
                      <a:srgbClr val="45A5ED"/>
                    </a:gs>
                    <a:gs pos="100000">
                      <a:srgbClr val="8FC9F4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Excellence International Schools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454C5-12A4-4355-B52F-598F41C43FC2}"/>
              </a:ext>
            </a:extLst>
          </p:cNvPr>
          <p:cNvSpPr txBox="1"/>
          <p:nvPr/>
        </p:nvSpPr>
        <p:spPr>
          <a:xfrm>
            <a:off x="3048000" y="2501323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DAMMAM – KSA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300F2-1D6D-4852-8944-620A3687F77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4675187" y="2876875"/>
            <a:ext cx="3044825" cy="22364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EC1C1-1750-4E95-A9E0-AABE982DF724}"/>
              </a:ext>
            </a:extLst>
          </p:cNvPr>
          <p:cNvSpPr txBox="1"/>
          <p:nvPr/>
        </p:nvSpPr>
        <p:spPr>
          <a:xfrm>
            <a:off x="3291840" y="5213066"/>
            <a:ext cx="6096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FRENCH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FE211-31BA-4C84-B24C-AFBBD66947F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5D8EBD2-B6B9-4222-AEDE-E1081B23E51B}"/>
              </a:ext>
            </a:extLst>
          </p:cNvPr>
          <p:cNvSpPr txBox="1"/>
          <p:nvPr/>
        </p:nvSpPr>
        <p:spPr>
          <a:xfrm>
            <a:off x="4572000" y="627643"/>
            <a:ext cx="2509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28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Exercices :</a:t>
            </a:r>
            <a:r>
              <a:rPr lang="fr-CA" sz="28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1CC753-519C-4078-B051-F644945BD431}"/>
              </a:ext>
            </a:extLst>
          </p:cNvPr>
          <p:cNvSpPr txBox="1"/>
          <p:nvPr/>
        </p:nvSpPr>
        <p:spPr>
          <a:xfrm>
            <a:off x="568960" y="1311145"/>
            <a:ext cx="5689600" cy="40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2000" b="1" i="1" u="sng" dirty="0">
                <a:effectLst/>
                <a:highlight>
                  <a:srgbClr val="FFFF00"/>
                </a:highlight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1- Complète avec : ( a , b , c , d ) 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صورة 21">
            <a:extLst>
              <a:ext uri="{FF2B5EF4-FFF2-40B4-BE49-F238E27FC236}">
                <a16:creationId xmlns:a16="http://schemas.microsoft.com/office/drawing/2014/main" id="{2A134D42-347D-4D98-8D6F-4EAA977638A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79852" y="1404887"/>
            <a:ext cx="1437811" cy="116588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AD842AC-4A39-4A7D-BE4D-6482145AD171}"/>
              </a:ext>
            </a:extLst>
          </p:cNvPr>
          <p:cNvSpPr txBox="1"/>
          <p:nvPr/>
        </p:nvSpPr>
        <p:spPr>
          <a:xfrm>
            <a:off x="602773" y="1701325"/>
            <a:ext cx="2387600" cy="50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1- Un  – vion .</a:t>
            </a:r>
            <a:endParaRPr lang="en-US" sz="20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3444B-6754-4BFE-9C67-5822547F626D}"/>
              </a:ext>
            </a:extLst>
          </p:cNvPr>
          <p:cNvSpPr txBox="1"/>
          <p:nvPr/>
        </p:nvSpPr>
        <p:spPr>
          <a:xfrm>
            <a:off x="602773" y="2614275"/>
            <a:ext cx="2502853" cy="50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2- Un  – irque .</a:t>
            </a:r>
            <a:endParaRPr lang="en-US" sz="20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FD6510C-2EF2-4E7D-BB27-7D1DEDBB744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5426" r="2029" b="3527"/>
          <a:stretch/>
        </p:blipFill>
        <p:spPr bwMode="auto">
          <a:xfrm>
            <a:off x="5232300" y="2467871"/>
            <a:ext cx="1385364" cy="9611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790E2FF-93FC-47CE-83EB-0A700F739EB3}"/>
              </a:ext>
            </a:extLst>
          </p:cNvPr>
          <p:cNvSpPr txBox="1"/>
          <p:nvPr/>
        </p:nvSpPr>
        <p:spPr>
          <a:xfrm>
            <a:off x="602773" y="3411130"/>
            <a:ext cx="2418080" cy="502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3 – Un  - allon </a:t>
            </a:r>
            <a:r>
              <a:rPr lang="fr-CA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1176BF4-B693-4491-B42E-AA6F4617710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9" r="70347" b="8386"/>
          <a:stretch/>
        </p:blipFill>
        <p:spPr bwMode="auto">
          <a:xfrm>
            <a:off x="5496560" y="3360106"/>
            <a:ext cx="977105" cy="1041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B6A033E-F07F-451F-8D36-FF446A707D69}"/>
              </a:ext>
            </a:extLst>
          </p:cNvPr>
          <p:cNvSpPr txBox="1"/>
          <p:nvPr/>
        </p:nvSpPr>
        <p:spPr>
          <a:xfrm>
            <a:off x="602773" y="4382561"/>
            <a:ext cx="2871947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4- Un  - romadaire .</a:t>
            </a:r>
            <a:endParaRPr lang="en-US" sz="14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صورة 22">
            <a:extLst>
              <a:ext uri="{FF2B5EF4-FFF2-40B4-BE49-F238E27FC236}">
                <a16:creationId xmlns:a16="http://schemas.microsoft.com/office/drawing/2014/main" id="{CD36C47F-E2AA-4663-8C41-D03C52A454D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36"/>
          <a:stretch/>
        </p:blipFill>
        <p:spPr bwMode="auto">
          <a:xfrm>
            <a:off x="5403318" y="4367107"/>
            <a:ext cx="1385364" cy="886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27DAD3-74F4-47D3-8AB4-B7D22276A115}"/>
              </a:ext>
            </a:extLst>
          </p:cNvPr>
          <p:cNvSpPr txBox="1"/>
          <p:nvPr/>
        </p:nvSpPr>
        <p:spPr>
          <a:xfrm>
            <a:off x="676104" y="5291429"/>
            <a:ext cx="231426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18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5- Un  - itron .</a:t>
            </a:r>
            <a:endParaRPr lang="en-US" sz="14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778C842-D85E-43DB-93EC-FDF811582B5C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53"/>
          <a:stretch/>
        </p:blipFill>
        <p:spPr bwMode="auto">
          <a:xfrm>
            <a:off x="5539700" y="5253599"/>
            <a:ext cx="1030502" cy="1062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EF781-2468-42AD-A1AA-018A93BAD755}"/>
              </a:ext>
            </a:extLst>
          </p:cNvPr>
          <p:cNvSpPr txBox="1"/>
          <p:nvPr/>
        </p:nvSpPr>
        <p:spPr>
          <a:xfrm>
            <a:off x="1557813" y="1782950"/>
            <a:ext cx="4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FFFF00"/>
                </a:solidFill>
              </a:rPr>
              <a:t>a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02B3C7-DD79-4CC5-8589-C24C58CC5D2E}"/>
              </a:ext>
            </a:extLst>
          </p:cNvPr>
          <p:cNvSpPr txBox="1"/>
          <p:nvPr/>
        </p:nvSpPr>
        <p:spPr>
          <a:xfrm>
            <a:off x="1573053" y="2703603"/>
            <a:ext cx="4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 smtClean="0">
                <a:solidFill>
                  <a:srgbClr val="FFFF00"/>
                </a:solidFill>
              </a:rPr>
              <a:t>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22C6B1-2F9F-4523-8798-92E5E694C1EB}"/>
              </a:ext>
            </a:extLst>
          </p:cNvPr>
          <p:cNvSpPr txBox="1"/>
          <p:nvPr/>
        </p:nvSpPr>
        <p:spPr>
          <a:xfrm>
            <a:off x="1606866" y="3484141"/>
            <a:ext cx="4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FFFF00"/>
                </a:solidFill>
              </a:rPr>
              <a:t>b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ACEEA-0FE3-4FB5-858C-77012AE7B5D9}"/>
              </a:ext>
            </a:extLst>
          </p:cNvPr>
          <p:cNvSpPr txBox="1"/>
          <p:nvPr/>
        </p:nvSpPr>
        <p:spPr>
          <a:xfrm>
            <a:off x="1456213" y="4438740"/>
            <a:ext cx="4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FFFF00"/>
                </a:solidFill>
              </a:rPr>
              <a:t>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D13AB-FFF7-4591-A449-283B42BD2A5E}"/>
              </a:ext>
            </a:extLst>
          </p:cNvPr>
          <p:cNvSpPr txBox="1"/>
          <p:nvPr/>
        </p:nvSpPr>
        <p:spPr>
          <a:xfrm>
            <a:off x="1518759" y="5323489"/>
            <a:ext cx="4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FFFF00"/>
                </a:solidFill>
              </a:rPr>
              <a:t>c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8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9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96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7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79" tmFilter="0, 0; 0.125,0.2665; 0.25,0.4; 0.375,0.465; 0.5,0.5;  0.625,0.535; 0.75,0.6; 0.875,0.7335; 1,1">
                                          <p:stCondLst>
                                            <p:cond delay="107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40" tmFilter="0, 0; 0.125,0.2665; 0.25,0.4; 0.375,0.465; 0.5,0.5;  0.625,0.535; 0.75,0.6; 0.875,0.7335; 1,1">
                                          <p:stCondLst>
                                            <p:cond delay="215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67" tmFilter="0, 0; 0.125,0.2665; 0.25,0.4; 0.375,0.465; 0.5,0.5;  0.625,0.535; 0.75,0.6; 0.875,0.7335; 1,1">
                                          <p:stCondLst>
                                            <p:cond delay="269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42">
                                          <p:stCondLst>
                                            <p:cond delay="10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270" decel="50000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42">
                                          <p:stCondLst>
                                            <p:cond delay="213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270" decel="50000">
                                          <p:stCondLst>
                                            <p:cond delay="217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42">
                                          <p:stCondLst>
                                            <p:cond delay="2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270" decel="50000">
                                          <p:stCondLst>
                                            <p:cond delay="271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42">
                                          <p:stCondLst>
                                            <p:cond delay="29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270" decel="50000">
                                          <p:stCondLst>
                                            <p:cond delay="298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7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1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57" tmFilter="0, 0; 0.125,0.2665; 0.25,0.4; 0.375,0.465; 0.5,0.5;  0.625,0.535; 0.75,0.6; 0.875,0.7335; 1,1">
                                          <p:stCondLst>
                                            <p:cond delay="1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26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36">
                                          <p:stCondLst>
                                            <p:cond delay="89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228" decel="50000">
                                          <p:stCondLst>
                                            <p:cond delay="93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228" decel="50000">
                                          <p:stCondLst>
                                            <p:cond delay="229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45" grpId="0"/>
      <p:bldP spid="47" grpId="0"/>
      <p:bldP spid="50" grpId="0"/>
      <p:bldP spid="53" grpId="0"/>
      <p:bldP spid="56" grpId="0"/>
      <p:bldP spid="3" grpId="0"/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FE211-31BA-4C84-B24C-AFBBD66947F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D3AC1F-4BED-4544-B8E6-7820C69E320A}"/>
              </a:ext>
            </a:extLst>
          </p:cNvPr>
          <p:cNvSpPr txBox="1"/>
          <p:nvPr/>
        </p:nvSpPr>
        <p:spPr>
          <a:xfrm>
            <a:off x="718082" y="950430"/>
            <a:ext cx="2502853" cy="50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20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6- Une  - anane .</a:t>
            </a:r>
            <a:r>
              <a:rPr lang="fr-CA" sz="20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0EFF90-5940-479D-A7B7-320C5FF6C33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029" y="553486"/>
            <a:ext cx="1170883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2D5448-B233-48A7-A9B7-9FB915281164}"/>
              </a:ext>
            </a:extLst>
          </p:cNvPr>
          <p:cNvSpPr txBox="1"/>
          <p:nvPr/>
        </p:nvSpPr>
        <p:spPr>
          <a:xfrm>
            <a:off x="718082" y="2412389"/>
            <a:ext cx="2600960" cy="502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20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7- Un  – auphin </a:t>
            </a:r>
            <a:r>
              <a:rPr lang="fr-CA" sz="18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صورة 14">
            <a:extLst>
              <a:ext uri="{FF2B5EF4-FFF2-40B4-BE49-F238E27FC236}">
                <a16:creationId xmlns:a16="http://schemas.microsoft.com/office/drawing/2014/main" id="{D31D9F86-1FED-42DC-B5B4-7AD0131237A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8" y="2163754"/>
            <a:ext cx="1170883" cy="12652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B7164-4930-4717-B817-FD68CA38E970}"/>
              </a:ext>
            </a:extLst>
          </p:cNvPr>
          <p:cNvSpPr txBox="1"/>
          <p:nvPr/>
        </p:nvSpPr>
        <p:spPr>
          <a:xfrm>
            <a:off x="719721" y="3871718"/>
            <a:ext cx="2682240" cy="505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CA" sz="20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8- Un  - rbre .  </a:t>
            </a:r>
            <a:endParaRPr lang="en-US" sz="20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صورة 11">
            <a:extLst>
              <a:ext uri="{FF2B5EF4-FFF2-40B4-BE49-F238E27FC236}">
                <a16:creationId xmlns:a16="http://schemas.microsoft.com/office/drawing/2014/main" id="{4F9FBDD7-7F52-40E9-ACD7-DB8BFA6BD5E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8" y="3616962"/>
            <a:ext cx="1259840" cy="1295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7F717-A8A6-465B-896B-95FCE1EE464D}"/>
              </a:ext>
            </a:extLst>
          </p:cNvPr>
          <p:cNvSpPr txBox="1"/>
          <p:nvPr/>
        </p:nvSpPr>
        <p:spPr>
          <a:xfrm>
            <a:off x="1779802" y="1003169"/>
            <a:ext cx="4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FFC000"/>
                </a:solidFill>
              </a:rPr>
              <a:t>b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BA884-5B73-4477-8619-D064587D99D8}"/>
              </a:ext>
            </a:extLst>
          </p:cNvPr>
          <p:cNvSpPr txBox="1"/>
          <p:nvPr/>
        </p:nvSpPr>
        <p:spPr>
          <a:xfrm>
            <a:off x="1635815" y="2494591"/>
            <a:ext cx="38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FFC000"/>
                </a:solidFill>
              </a:rPr>
              <a:t>d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385ED-0F18-4AA2-9AC6-D33304648D8F}"/>
              </a:ext>
            </a:extLst>
          </p:cNvPr>
          <p:cNvSpPr txBox="1"/>
          <p:nvPr/>
        </p:nvSpPr>
        <p:spPr>
          <a:xfrm>
            <a:off x="1674923" y="3944631"/>
            <a:ext cx="4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solidFill>
                  <a:srgbClr val="FFC000"/>
                </a:solidFill>
              </a:rPr>
              <a:t>a</a:t>
            </a:r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7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8C88CC-A421-4E4F-97C0-B648F94B2DB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129520" y="0"/>
            <a:ext cx="1859280" cy="179355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7084CD58-DD8E-41CB-AAC3-2B555C37F199}"/>
              </a:ext>
            </a:extLst>
          </p:cNvPr>
          <p:cNvSpPr/>
          <p:nvPr/>
        </p:nvSpPr>
        <p:spPr>
          <a:xfrm rot="19704676">
            <a:off x="3733072" y="3076269"/>
            <a:ext cx="4519603" cy="1269925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Pg. 21</a:t>
            </a:r>
          </a:p>
        </p:txBody>
      </p:sp>
    </p:spTree>
    <p:extLst>
      <p:ext uri="{BB962C8B-B14F-4D97-AF65-F5344CB8AC3E}">
        <p14:creationId xmlns:p14="http://schemas.microsoft.com/office/powerpoint/2010/main" val="90722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7A4B3-0D0B-4E8A-BF33-585D898BA8C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3AE897-ED2C-433E-AA63-AFAD31BED634}"/>
              </a:ext>
            </a:extLst>
          </p:cNvPr>
          <p:cNvSpPr txBox="1"/>
          <p:nvPr/>
        </p:nvSpPr>
        <p:spPr>
          <a:xfrm>
            <a:off x="416559" y="125214"/>
            <a:ext cx="18581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i="1" u="sng" dirty="0">
                <a:effectLst/>
                <a:highlight>
                  <a:srgbClr val="FFFF00"/>
                </a:highlight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2- Relie :</a:t>
            </a:r>
            <a:r>
              <a:rPr lang="fr-CA" sz="24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90322-E29C-4153-9F39-B2A4ABC8F702}"/>
              </a:ext>
            </a:extLst>
          </p:cNvPr>
          <p:cNvSpPr txBox="1"/>
          <p:nvPr/>
        </p:nvSpPr>
        <p:spPr>
          <a:xfrm>
            <a:off x="1315131" y="1177457"/>
            <a:ext cx="1645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Un avion .</a:t>
            </a:r>
            <a:r>
              <a:rPr lang="fr-CA" sz="20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D5C1C-C853-491C-AA27-696D8C575D05}"/>
              </a:ext>
            </a:extLst>
          </p:cNvPr>
          <p:cNvSpPr txBox="1"/>
          <p:nvPr/>
        </p:nvSpPr>
        <p:spPr>
          <a:xfrm>
            <a:off x="1344433" y="2271327"/>
            <a:ext cx="1991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Une banane .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6AD95-8784-4BE2-B16B-0C181449FC94}"/>
              </a:ext>
            </a:extLst>
          </p:cNvPr>
          <p:cNvSpPr txBox="1"/>
          <p:nvPr/>
        </p:nvSpPr>
        <p:spPr>
          <a:xfrm>
            <a:off x="1411062" y="3388515"/>
            <a:ext cx="2072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Un dauphin .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774C44-C14C-425D-8288-BF7F731B720E}"/>
              </a:ext>
            </a:extLst>
          </p:cNvPr>
          <p:cNvSpPr txBox="1"/>
          <p:nvPr/>
        </p:nvSpPr>
        <p:spPr>
          <a:xfrm>
            <a:off x="1512662" y="4519716"/>
            <a:ext cx="1615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Un cirque .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4C654-93BA-44A4-8C4E-405C55F4F376}"/>
              </a:ext>
            </a:extLst>
          </p:cNvPr>
          <p:cNvSpPr txBox="1"/>
          <p:nvPr/>
        </p:nvSpPr>
        <p:spPr>
          <a:xfrm>
            <a:off x="1411062" y="5680543"/>
            <a:ext cx="1717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0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Un ballon .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DD3B81-202E-427E-9A87-1EBDED3D7E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59" y="665853"/>
            <a:ext cx="1004570" cy="10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صورة 21">
            <a:extLst>
              <a:ext uri="{FF2B5EF4-FFF2-40B4-BE49-F238E27FC236}">
                <a16:creationId xmlns:a16="http://schemas.microsoft.com/office/drawing/2014/main" id="{CF3EF5AF-4F89-4F90-BABD-42BCE99B077A}"/>
              </a:ext>
            </a:extLst>
          </p:cNvPr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42" y="1955038"/>
            <a:ext cx="1709967" cy="8777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AF3D8D-CEA7-471A-86C7-6479B28640AD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5426" r="2029" b="3527"/>
          <a:stretch/>
        </p:blipFill>
        <p:spPr bwMode="auto">
          <a:xfrm>
            <a:off x="7146242" y="2881454"/>
            <a:ext cx="1625508" cy="1110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43407C-D5BA-40EE-9628-9E96AA67D79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9" r="70347" b="8386"/>
          <a:stretch/>
        </p:blipFill>
        <p:spPr bwMode="auto">
          <a:xfrm>
            <a:off x="7446393" y="4018598"/>
            <a:ext cx="1109663" cy="1402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صورة 14">
            <a:extLst>
              <a:ext uri="{FF2B5EF4-FFF2-40B4-BE49-F238E27FC236}">
                <a16:creationId xmlns:a16="http://schemas.microsoft.com/office/drawing/2014/main" id="{6FBF970A-FAB7-485A-9B93-5AB1022FC99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659" y="5444206"/>
            <a:ext cx="1326057" cy="12728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C5985F-2E9C-4B26-B979-D752A60794A2}"/>
              </a:ext>
            </a:extLst>
          </p:cNvPr>
          <p:cNvCxnSpPr>
            <a:cxnSpLocks/>
          </p:cNvCxnSpPr>
          <p:nvPr/>
        </p:nvCxnSpPr>
        <p:spPr>
          <a:xfrm>
            <a:off x="2840343" y="1471793"/>
            <a:ext cx="4185191" cy="893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2F03A5-ADFC-4354-8AE3-42B0C73E33AC}"/>
              </a:ext>
            </a:extLst>
          </p:cNvPr>
          <p:cNvCxnSpPr>
            <a:cxnSpLocks/>
          </p:cNvCxnSpPr>
          <p:nvPr/>
        </p:nvCxnSpPr>
        <p:spPr>
          <a:xfrm flipV="1">
            <a:off x="3070524" y="1258679"/>
            <a:ext cx="4256781" cy="1212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547025-1730-4C08-893B-63D796FB9199}"/>
              </a:ext>
            </a:extLst>
          </p:cNvPr>
          <p:cNvCxnSpPr>
            <a:cxnSpLocks/>
          </p:cNvCxnSpPr>
          <p:nvPr/>
        </p:nvCxnSpPr>
        <p:spPr>
          <a:xfrm>
            <a:off x="2981297" y="3636408"/>
            <a:ext cx="4293189" cy="2231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5A63E4-9930-4455-945F-90AB259FBEBA}"/>
              </a:ext>
            </a:extLst>
          </p:cNvPr>
          <p:cNvCxnSpPr>
            <a:cxnSpLocks/>
          </p:cNvCxnSpPr>
          <p:nvPr/>
        </p:nvCxnSpPr>
        <p:spPr>
          <a:xfrm flipV="1">
            <a:off x="2982397" y="3476911"/>
            <a:ext cx="4163845" cy="1296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339E2-7FD8-4DDF-AE0E-70968D0B2E34}"/>
              </a:ext>
            </a:extLst>
          </p:cNvPr>
          <p:cNvCxnSpPr>
            <a:cxnSpLocks/>
          </p:cNvCxnSpPr>
          <p:nvPr/>
        </p:nvCxnSpPr>
        <p:spPr>
          <a:xfrm flipV="1">
            <a:off x="2961051" y="4587080"/>
            <a:ext cx="4426608" cy="1330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4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FE211-31BA-4C84-B24C-AFBBD66947F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33AF8A-D4B8-492B-A38B-CE008F203A5A}"/>
              </a:ext>
            </a:extLst>
          </p:cNvPr>
          <p:cNvGrpSpPr>
            <a:grpSpLocks/>
          </p:cNvGrpSpPr>
          <p:nvPr/>
        </p:nvGrpSpPr>
        <p:grpSpPr bwMode="auto">
          <a:xfrm>
            <a:off x="1470101" y="1573818"/>
            <a:ext cx="1570542" cy="1517590"/>
            <a:chOff x="5175" y="10800"/>
            <a:chExt cx="825" cy="900"/>
          </a:xfrm>
        </p:grpSpPr>
        <p:sp>
          <p:nvSpPr>
            <p:cNvPr id="7" name="Arc 33">
              <a:extLst>
                <a:ext uri="{FF2B5EF4-FFF2-40B4-BE49-F238E27FC236}">
                  <a16:creationId xmlns:a16="http://schemas.microsoft.com/office/drawing/2014/main" id="{5570D3C9-6182-4520-BA27-4B2FD4D41C7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745" y="10815"/>
              <a:ext cx="144" cy="22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464"/>
                <a:gd name="T1" fmla="*/ 0 h 21600"/>
                <a:gd name="T2" fmla="*/ 20464 w 20464"/>
                <a:gd name="T3" fmla="*/ 14687 h 21600"/>
                <a:gd name="T4" fmla="*/ 0 w 2046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64" h="21600" fill="none" extrusionOk="0">
                  <a:moveTo>
                    <a:pt x="-1" y="0"/>
                  </a:moveTo>
                  <a:cubicBezTo>
                    <a:pt x="9265" y="0"/>
                    <a:pt x="17498" y="5909"/>
                    <a:pt x="20463" y="14687"/>
                  </a:cubicBezTo>
                </a:path>
                <a:path w="20464" h="21600" stroke="0" extrusionOk="0">
                  <a:moveTo>
                    <a:pt x="-1" y="0"/>
                  </a:moveTo>
                  <a:cubicBezTo>
                    <a:pt x="9265" y="0"/>
                    <a:pt x="17498" y="5909"/>
                    <a:pt x="20463" y="14687"/>
                  </a:cubicBezTo>
                  <a:lnTo>
                    <a:pt x="0" y="2160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Arc 34">
              <a:extLst>
                <a:ext uri="{FF2B5EF4-FFF2-40B4-BE49-F238E27FC236}">
                  <a16:creationId xmlns:a16="http://schemas.microsoft.com/office/drawing/2014/main" id="{3C8D1240-7BCC-492D-B322-3A305096148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408" y="10800"/>
              <a:ext cx="144" cy="22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464"/>
                <a:gd name="T1" fmla="*/ 0 h 21600"/>
                <a:gd name="T2" fmla="*/ 20464 w 20464"/>
                <a:gd name="T3" fmla="*/ 14687 h 21600"/>
                <a:gd name="T4" fmla="*/ 0 w 2046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64" h="21600" fill="none" extrusionOk="0">
                  <a:moveTo>
                    <a:pt x="-1" y="0"/>
                  </a:moveTo>
                  <a:cubicBezTo>
                    <a:pt x="9265" y="0"/>
                    <a:pt x="17498" y="5909"/>
                    <a:pt x="20463" y="14687"/>
                  </a:cubicBezTo>
                </a:path>
                <a:path w="20464" h="21600" stroke="0" extrusionOk="0">
                  <a:moveTo>
                    <a:pt x="-1" y="0"/>
                  </a:moveTo>
                  <a:cubicBezTo>
                    <a:pt x="9265" y="0"/>
                    <a:pt x="17498" y="5909"/>
                    <a:pt x="20463" y="14687"/>
                  </a:cubicBezTo>
                  <a:lnTo>
                    <a:pt x="0" y="2160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36C9CD-59B5-40FA-A024-CFAA6F69B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" y="10995"/>
              <a:ext cx="825" cy="705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44D695-ECAE-417F-9EE8-C2BA1374D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" y="11085"/>
              <a:ext cx="227" cy="17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BA4C9C-227B-45D8-AAD8-21D2B0BA9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0" y="11085"/>
              <a:ext cx="227" cy="17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B922DE-3B9A-46F8-A23C-7A7060C52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8" y="11385"/>
              <a:ext cx="227" cy="17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Oval 3301">
            <a:extLst>
              <a:ext uri="{FF2B5EF4-FFF2-40B4-BE49-F238E27FC236}">
                <a16:creationId xmlns:a16="http://schemas.microsoft.com/office/drawing/2014/main" id="{5D0BDC1A-898F-488A-90BB-8B5A0D111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760" y="2765333"/>
            <a:ext cx="2335495" cy="864867"/>
          </a:xfrm>
          <a:prstGeom prst="ellipse">
            <a:avLst/>
          </a:prstGeom>
          <a:gradFill rotWithShape="1">
            <a:gsLst>
              <a:gs pos="0">
                <a:srgbClr val="F1F0FD"/>
              </a:gs>
              <a:gs pos="34000">
                <a:srgbClr val="EDEDFB"/>
              </a:gs>
              <a:gs pos="100000">
                <a:srgbClr val="A9A5E9"/>
              </a:gs>
            </a:gsLst>
            <a:path path="shape">
              <a:fillToRect l="50000" t="155000" r="50000" b="-55000"/>
            </a:path>
          </a:gradFill>
          <a:ln w="9525">
            <a:solidFill>
              <a:srgbClr val="665EB8"/>
            </a:solidFill>
            <a:round/>
            <a:headEnd/>
            <a:tailEnd/>
          </a:ln>
          <a:effectLst>
            <a:outerShdw dist="25400" dir="14699927" algn="t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Oval 3302">
            <a:extLst>
              <a:ext uri="{FF2B5EF4-FFF2-40B4-BE49-F238E27FC236}">
                <a16:creationId xmlns:a16="http://schemas.microsoft.com/office/drawing/2014/main" id="{FAD14087-0DA2-47B0-B87E-F59CDB1C8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820" y="2699293"/>
            <a:ext cx="2198430" cy="1033548"/>
          </a:xfrm>
          <a:prstGeom prst="ellipse">
            <a:avLst/>
          </a:prstGeom>
          <a:gradFill rotWithShape="1">
            <a:gsLst>
              <a:gs pos="0">
                <a:srgbClr val="F1F0FD"/>
              </a:gs>
              <a:gs pos="34000">
                <a:srgbClr val="EDEDFB"/>
              </a:gs>
              <a:gs pos="100000">
                <a:srgbClr val="A9A5E9"/>
              </a:gs>
            </a:gsLst>
            <a:path path="shape">
              <a:fillToRect l="50000" t="155000" r="50000" b="-55000"/>
            </a:path>
          </a:gradFill>
          <a:ln w="9525">
            <a:solidFill>
              <a:srgbClr val="665EB8"/>
            </a:solidFill>
            <a:round/>
            <a:headEnd/>
            <a:tailEnd/>
          </a:ln>
          <a:effectLst>
            <a:outerShdw dist="25400" dir="14699927" algn="t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mic Sans MS" panose="030F0702030302020204" pitchFamily="66" charset="0"/>
                <a:cs typeface="Times New Roman" panose="02020603050405020304" pitchFamily="18" charset="0"/>
              </a:rPr>
              <a:t>…………</a:t>
            </a:r>
          </a:p>
        </p:txBody>
      </p:sp>
      <p:sp>
        <p:nvSpPr>
          <p:cNvPr id="14" name="Oval 3306">
            <a:extLst>
              <a:ext uri="{FF2B5EF4-FFF2-40B4-BE49-F238E27FC236}">
                <a16:creationId xmlns:a16="http://schemas.microsoft.com/office/drawing/2014/main" id="{ECADCA18-38B2-4C69-BD5A-94326B4D1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3781" y="2720186"/>
            <a:ext cx="1824186" cy="1045448"/>
          </a:xfrm>
          <a:prstGeom prst="ellipse">
            <a:avLst/>
          </a:prstGeom>
          <a:gradFill rotWithShape="1">
            <a:gsLst>
              <a:gs pos="0">
                <a:srgbClr val="F1F0FD"/>
              </a:gs>
              <a:gs pos="34000">
                <a:srgbClr val="EDEDFB"/>
              </a:gs>
              <a:gs pos="100000">
                <a:srgbClr val="A9A5E9"/>
              </a:gs>
            </a:gsLst>
            <a:path path="shape">
              <a:fillToRect l="50000" t="155000" r="50000" b="-55000"/>
            </a:path>
          </a:gradFill>
          <a:ln w="9525">
            <a:solidFill>
              <a:srgbClr val="665EB8"/>
            </a:solidFill>
            <a:round/>
            <a:headEnd/>
            <a:tailEnd/>
          </a:ln>
          <a:effectLst>
            <a:outerShdw dist="25400" dir="14699927" algn="t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……….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Oval 3303">
            <a:extLst>
              <a:ext uri="{FF2B5EF4-FFF2-40B4-BE49-F238E27FC236}">
                <a16:creationId xmlns:a16="http://schemas.microsoft.com/office/drawing/2014/main" id="{F6BAD462-541B-4BC8-938B-25E990196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525" y="2767988"/>
            <a:ext cx="2064911" cy="953789"/>
          </a:xfrm>
          <a:prstGeom prst="ellipse">
            <a:avLst/>
          </a:prstGeom>
          <a:gradFill rotWithShape="1">
            <a:gsLst>
              <a:gs pos="0">
                <a:srgbClr val="F1F0FD"/>
              </a:gs>
              <a:gs pos="34000">
                <a:srgbClr val="EDEDFB"/>
              </a:gs>
              <a:gs pos="100000">
                <a:srgbClr val="A9A5E9"/>
              </a:gs>
            </a:gsLst>
            <a:path path="shape">
              <a:fillToRect l="50000" t="155000" r="50000" b="-55000"/>
            </a:path>
          </a:gradFill>
          <a:ln w="9525">
            <a:solidFill>
              <a:srgbClr val="665EB8"/>
            </a:solidFill>
            <a:round/>
            <a:headEnd/>
            <a:tailEnd/>
          </a:ln>
          <a:effectLst>
            <a:outerShdw dist="25400" dir="14699927" algn="t" rotWithShape="0">
              <a:srgbClr val="000000">
                <a:alpha val="5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2F27C3BD-C1B2-49D0-A985-0D852F999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29" y="87868"/>
            <a:ext cx="533394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22625" algn="l"/>
              </a:tabLst>
            </a:pPr>
            <a:r>
              <a:rPr lang="fr-CA" altLang="en-US" sz="2400" b="1" i="1" u="sng" dirty="0">
                <a:highlight>
                  <a:srgbClr val="FFFF00"/>
                </a:highlight>
                <a:latin typeface="Comic Sans MS" panose="030F0702030302020204" pitchFamily="66" charset="0"/>
                <a:cs typeface="Times New Roman" panose="02020603050405020304" pitchFamily="18" charset="0"/>
              </a:rPr>
              <a:t>3- Écris les lettres manquantes :</a:t>
            </a:r>
            <a:endParaRPr lang="en-US" altLang="en-US" sz="2400" b="1" i="1" u="sng" dirty="0">
              <a:highlight>
                <a:srgbClr val="FFFF00"/>
              </a:highlight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22625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00B402E8-1036-4633-9F70-0DB9FB07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228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22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22625" algn="l"/>
              </a:tabLst>
            </a:pPr>
            <a:endParaRPr kumimoji="0" lang="fr-CA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22625" algn="l"/>
              </a:tabLst>
            </a:pPr>
            <a:r>
              <a:rPr kumimoji="0" lang="fr-CA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222625" algn="l"/>
              </a:tabLs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9DE8A-26DA-42D1-AD77-B51FD3AE9D1A}"/>
              </a:ext>
            </a:extLst>
          </p:cNvPr>
          <p:cNvSpPr txBox="1"/>
          <p:nvPr/>
        </p:nvSpPr>
        <p:spPr>
          <a:xfrm>
            <a:off x="5073439" y="2874600"/>
            <a:ext cx="54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B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411C8-0EE2-4CFE-89FA-B586F2C74CB2}"/>
              </a:ext>
            </a:extLst>
          </p:cNvPr>
          <p:cNvSpPr txBox="1"/>
          <p:nvPr/>
        </p:nvSpPr>
        <p:spPr>
          <a:xfrm>
            <a:off x="8779855" y="2877658"/>
            <a:ext cx="54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D</a:t>
            </a:r>
            <a:endParaRPr 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/>
      <p:bldP spid="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DB588-6BA7-462D-B8AD-5D65151D3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" y="500711"/>
            <a:ext cx="4128766" cy="4866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7225B-9177-4721-B556-B908DF355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88" y="233680"/>
            <a:ext cx="3873500" cy="3078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C298B7-5AFB-44C8-93B5-58052E70E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3073856"/>
            <a:ext cx="3115325" cy="29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D300F2-1D6D-4852-8944-620A3687F77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253027" y="519755"/>
            <a:ext cx="1420813" cy="1430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8EC1C1-1750-4E95-A9E0-AABE982DF724}"/>
              </a:ext>
            </a:extLst>
          </p:cNvPr>
          <p:cNvSpPr txBox="1"/>
          <p:nvPr/>
        </p:nvSpPr>
        <p:spPr>
          <a:xfrm>
            <a:off x="2890520" y="4653368"/>
            <a:ext cx="6096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Grade 1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Mon livre de Francais - 0 by FK Experts">
            <a:extLst>
              <a:ext uri="{FF2B5EF4-FFF2-40B4-BE49-F238E27FC236}">
                <a16:creationId xmlns:a16="http://schemas.microsoft.com/office/drawing/2014/main" id="{BE1B5287-7DF0-4866-B958-A1E907CCDBF9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32" b="25080"/>
          <a:stretch/>
        </p:blipFill>
        <p:spPr bwMode="auto">
          <a:xfrm>
            <a:off x="2560320" y="660400"/>
            <a:ext cx="6756400" cy="39024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2A2D5-2471-49EA-9C9D-88C6A192DE5E}"/>
              </a:ext>
            </a:extLst>
          </p:cNvPr>
          <p:cNvSpPr txBox="1"/>
          <p:nvPr/>
        </p:nvSpPr>
        <p:spPr>
          <a:xfrm>
            <a:off x="2890520" y="5149982"/>
            <a:ext cx="60960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3200" b="1" baseline="30000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3200" b="1" dirty="0">
                <a:ln w="6731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262626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Term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86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34158-485F-4372-8F80-B5261177D96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69591-027F-4174-B406-2E8F50023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3012"/>
            <a:ext cx="4630420" cy="3627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AC9C0C-F945-400C-B2A1-E9B50D138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7" y="346632"/>
            <a:ext cx="3783013" cy="65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2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'alphabet en chanson - Titounis">
            <a:hlinkClick r:id="" action="ppaction://media"/>
            <a:extLst>
              <a:ext uri="{FF2B5EF4-FFF2-40B4-BE49-F238E27FC236}">
                <a16:creationId xmlns:a16="http://schemas.microsoft.com/office/drawing/2014/main" id="{778B58E1-287F-4E0E-BF49-E2D022AF9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843" y="502459"/>
            <a:ext cx="11410152" cy="5328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12273-F589-4EFA-B2AA-3BF6A0EB00F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69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7A4B3-0D0B-4E8A-BF33-585D898BA8C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0C075-909E-4A55-A907-B751BC79FBD4}"/>
              </a:ext>
            </a:extLst>
          </p:cNvPr>
          <p:cNvSpPr txBox="1"/>
          <p:nvPr/>
        </p:nvSpPr>
        <p:spPr>
          <a:xfrm>
            <a:off x="6918704" y="5457628"/>
            <a:ext cx="28964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avion</a:t>
            </a:r>
            <a:endParaRPr lang="en-US" sz="4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43EBC-9354-4EB3-B769-510C3EEB2B4B}"/>
              </a:ext>
            </a:extLst>
          </p:cNvPr>
          <p:cNvSpPr/>
          <p:nvPr/>
        </p:nvSpPr>
        <p:spPr>
          <a:xfrm>
            <a:off x="5299659" y="509737"/>
            <a:ext cx="13945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Aa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68215-3F26-4851-8D3B-914B438D8A94}"/>
              </a:ext>
            </a:extLst>
          </p:cNvPr>
          <p:cNvSpPr txBox="1"/>
          <p:nvPr/>
        </p:nvSpPr>
        <p:spPr>
          <a:xfrm>
            <a:off x="1230120" y="5409123"/>
            <a:ext cx="28964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arbre</a:t>
            </a:r>
            <a:endParaRPr lang="en-US" sz="4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FC248-F5E1-4FFA-A905-A5FF18310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1" y="1174140"/>
            <a:ext cx="3766692" cy="4234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08C83A-8891-4FAB-B851-61FC20AC6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71" y="1527170"/>
            <a:ext cx="3836355" cy="38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3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7A4B3-0D0B-4E8A-BF33-585D898BA8C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0C075-909E-4A55-A907-B751BC79FBD4}"/>
              </a:ext>
            </a:extLst>
          </p:cNvPr>
          <p:cNvSpPr txBox="1"/>
          <p:nvPr/>
        </p:nvSpPr>
        <p:spPr>
          <a:xfrm>
            <a:off x="7143240" y="5409124"/>
            <a:ext cx="28964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banane</a:t>
            </a:r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CD429-C57F-4F3D-9620-C277B8A47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170" y="1448876"/>
            <a:ext cx="3779426" cy="37794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1AAD88-C375-48DC-A7A5-79D00B41E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7" y="1407745"/>
            <a:ext cx="3861688" cy="38616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543EBC-9354-4EB3-B769-510C3EEB2B4B}"/>
              </a:ext>
            </a:extLst>
          </p:cNvPr>
          <p:cNvSpPr/>
          <p:nvPr/>
        </p:nvSpPr>
        <p:spPr>
          <a:xfrm>
            <a:off x="5299659" y="509737"/>
            <a:ext cx="13945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68215-3F26-4851-8D3B-914B438D8A94}"/>
              </a:ext>
            </a:extLst>
          </p:cNvPr>
          <p:cNvSpPr txBox="1"/>
          <p:nvPr/>
        </p:nvSpPr>
        <p:spPr>
          <a:xfrm>
            <a:off x="1331720" y="5409123"/>
            <a:ext cx="28964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ballon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31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7A4B3-0D0B-4E8A-BF33-585D898BA8C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0C075-909E-4A55-A907-B751BC79FBD4}"/>
              </a:ext>
            </a:extLst>
          </p:cNvPr>
          <p:cNvSpPr txBox="1"/>
          <p:nvPr/>
        </p:nvSpPr>
        <p:spPr>
          <a:xfrm>
            <a:off x="7143240" y="5329259"/>
            <a:ext cx="28964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citron</a:t>
            </a:r>
            <a:endParaRPr lang="en-US" sz="4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43EBC-9354-4EB3-B769-510C3EEB2B4B}"/>
              </a:ext>
            </a:extLst>
          </p:cNvPr>
          <p:cNvSpPr/>
          <p:nvPr/>
        </p:nvSpPr>
        <p:spPr>
          <a:xfrm>
            <a:off x="5299659" y="509737"/>
            <a:ext cx="13945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CA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Cc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68215-3F26-4851-8D3B-914B438D8A94}"/>
              </a:ext>
            </a:extLst>
          </p:cNvPr>
          <p:cNvSpPr txBox="1"/>
          <p:nvPr/>
        </p:nvSpPr>
        <p:spPr>
          <a:xfrm>
            <a:off x="1727960" y="5329259"/>
            <a:ext cx="28964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cirque</a:t>
            </a:r>
            <a:endParaRPr lang="en-US" sz="4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C083E3-8014-475F-B100-C7EB50BB4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93" y="1697566"/>
            <a:ext cx="3338946" cy="3264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7F18B-978D-46D1-A5FA-AAEA6F3DA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0" y="1800013"/>
            <a:ext cx="4762500" cy="3162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2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4"/>
    </mc:Choice>
    <mc:Fallback xmlns="">
      <p:transition spd="slow" advTm="25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7A4B3-0D0B-4E8A-BF33-585D898BA8C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039727" y="0"/>
            <a:ext cx="1858105" cy="1604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0C075-909E-4A55-A907-B751BC79FBD4}"/>
              </a:ext>
            </a:extLst>
          </p:cNvPr>
          <p:cNvSpPr txBox="1"/>
          <p:nvPr/>
        </p:nvSpPr>
        <p:spPr>
          <a:xfrm>
            <a:off x="6953633" y="5329259"/>
            <a:ext cx="3870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dromadaire</a:t>
            </a:r>
            <a:endParaRPr lang="en-US" sz="4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43EBC-9354-4EB3-B769-510C3EEB2B4B}"/>
              </a:ext>
            </a:extLst>
          </p:cNvPr>
          <p:cNvSpPr/>
          <p:nvPr/>
        </p:nvSpPr>
        <p:spPr>
          <a:xfrm>
            <a:off x="5299659" y="509737"/>
            <a:ext cx="13945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CA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Black" panose="020B0A04020102020204" pitchFamily="34" charset="0"/>
              </a:rPr>
              <a:t>Dd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68215-3F26-4851-8D3B-914B438D8A94}"/>
              </a:ext>
            </a:extLst>
          </p:cNvPr>
          <p:cNvSpPr txBox="1"/>
          <p:nvPr/>
        </p:nvSpPr>
        <p:spPr>
          <a:xfrm>
            <a:off x="1727960" y="5329259"/>
            <a:ext cx="28964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4400" b="1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dauphin</a:t>
            </a:r>
            <a:endParaRPr lang="en-US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5F871-95EE-4B9E-A155-E4298DE98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48" y="1840782"/>
            <a:ext cx="3733771" cy="325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783DF-27A8-4C51-A8CC-80D0F9602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721628"/>
            <a:ext cx="4640389" cy="3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3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8C88CC-A421-4E4F-97C0-B648F94B2DB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533" r="1926"/>
          <a:stretch/>
        </p:blipFill>
        <p:spPr bwMode="auto">
          <a:xfrm>
            <a:off x="10129520" y="0"/>
            <a:ext cx="1859280" cy="179355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6FB29AB9-6155-4DA6-AB37-7679E2A6B194}"/>
              </a:ext>
            </a:extLst>
          </p:cNvPr>
          <p:cNvSpPr/>
          <p:nvPr/>
        </p:nvSpPr>
        <p:spPr>
          <a:xfrm rot="19704676">
            <a:off x="3733072" y="3076269"/>
            <a:ext cx="4519603" cy="1269925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Pg.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88013-FD6A-471A-A3F0-D5AE09AA1A4D}"/>
              </a:ext>
            </a:extLst>
          </p:cNvPr>
          <p:cNvSpPr txBox="1"/>
          <p:nvPr/>
        </p:nvSpPr>
        <p:spPr>
          <a:xfrm>
            <a:off x="4490720" y="1016000"/>
            <a:ext cx="311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FF0000"/>
                </a:solidFill>
              </a:rPr>
              <a:t>Exercices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4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|7.6|12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468</TotalTime>
  <Words>121</Words>
  <Application>Microsoft Office PowerPoint</Application>
  <PresentationFormat>شاشة عريضة</PresentationFormat>
  <Paragraphs>58</Paragraphs>
  <Slides>15</Slides>
  <Notes>4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10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15</vt:i4>
      </vt:variant>
    </vt:vector>
  </HeadingPairs>
  <TitlesOfParts>
    <vt:vector size="26" baseType="lpstr">
      <vt:lpstr>Arial</vt:lpstr>
      <vt:lpstr>Arial Black</vt:lpstr>
      <vt:lpstr>Berlin Sans FB</vt:lpstr>
      <vt:lpstr>Calibri</vt:lpstr>
      <vt:lpstr>Calibri Light</vt:lpstr>
      <vt:lpstr>Candara</vt:lpstr>
      <vt:lpstr>Century Gothic</vt:lpstr>
      <vt:lpstr>Comic Sans MS</vt:lpstr>
      <vt:lpstr>Times New Roman</vt:lpstr>
      <vt:lpstr>Wingdings 3</vt:lpstr>
      <vt:lpstr>Ion Boardroom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 Shaheen</dc:creator>
  <cp:lastModifiedBy>Toshiba</cp:lastModifiedBy>
  <cp:revision>36</cp:revision>
  <dcterms:created xsi:type="dcterms:W3CDTF">2020-08-13T19:02:27Z</dcterms:created>
  <dcterms:modified xsi:type="dcterms:W3CDTF">2021-10-02T23:51:26Z</dcterms:modified>
</cp:coreProperties>
</file>